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3C25-BE52-4EC4-93D2-A9EB5F35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8EC25-FD43-46B3-8F10-78237967A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97D6-D28B-4931-B4E1-2C7C50437CA1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1191B-EEB6-418B-86F3-C9E65B0E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1E0EF-E465-4985-8DC7-3E3C8F88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B39C4-D536-4255-9188-3F5D3537C8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00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E107F-0DF2-4B3B-8CAC-CB5A84E6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61994-4F5C-4FFF-B1F5-D5193B88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0A34-D641-42C2-8710-4A365DBA4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97D6-D28B-4931-B4E1-2C7C50437CA1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E062-63AE-4E72-80F0-E978D740E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E8BC5-9DA0-44B0-A247-367C4D1A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39C4-D536-4255-9188-3F5D3537C8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077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audio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audio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7B6EA5-71F4-47C3-9C0E-F1DC3513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3D8A5-8919-48B7-BF5E-0C715C5C43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956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26C6C5-E239-44B4-BE69-269E01AD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MJ" pitchFamily="2" charset="0"/>
              </a:rPr>
            </a:br>
            <a:br>
              <a:rPr lang="en-US">
                <a:latin typeface="SutonnyMJ" pitchFamily="2" charset="0"/>
              </a:rPr>
            </a:br>
            <a:r>
              <a:rPr lang="en-US" sz="4800">
                <a:solidFill>
                  <a:schemeClr val="tx2"/>
                </a:solidFill>
                <a:latin typeface="SutonnyMJ" pitchFamily="2" charset="0"/>
              </a:rPr>
              <a:t> †</a:t>
            </a:r>
            <a:r>
              <a:rPr lang="en-US" sz="4900">
                <a:solidFill>
                  <a:schemeClr val="tx2"/>
                </a:solidFill>
                <a:latin typeface="SutonnyMJ" pitchFamily="2" charset="0"/>
              </a:rPr>
              <a:t>ভন </a:t>
            </a:r>
            <a:r>
              <a:rPr lang="as-IN" sz="4900">
                <a:solidFill>
                  <a:schemeClr val="tx2"/>
                </a:solidFill>
                <a:latin typeface="SutonnyMJ" pitchFamily="2" charset="0"/>
              </a:rPr>
              <a:t>ড</a:t>
            </a:r>
            <a:r>
              <a:rPr lang="en-US" sz="4900">
                <a:solidFill>
                  <a:schemeClr val="tx2"/>
                </a:solidFill>
                <a:latin typeface="SutonnyMJ" pitchFamily="2" charset="0"/>
              </a:rPr>
              <a:t>ায়াগ্রামের সাহায্যে </a:t>
            </a:r>
            <a:r>
              <a:rPr lang="en-US" sz="4900">
                <a:solidFill>
                  <a:schemeClr val="tx2"/>
                </a:solidFill>
              </a:rPr>
              <a:t>ডি-মরগ্যানের উপপাদ্যের প্রমাণ</a:t>
            </a:r>
            <a:br>
              <a:rPr lang="en-US">
                <a:latin typeface="SutonnyMJ" pitchFamily="2" charset="0"/>
              </a:rPr>
            </a:br>
            <a:br>
              <a:rPr lang="en-US">
                <a:latin typeface="SutonnyMJ" pitchFamily="2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7E1D0-632F-4F3D-B8E2-6AB047BB39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B547B6-3D79-45A8-AABD-B9DD9D26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MJ" pitchFamily="2" charset="0"/>
              </a:rPr>
            </a:br>
            <a:br>
              <a:rPr lang="en-US">
                <a:latin typeface="SutonnyMJ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MJ" pitchFamily="2" charset="0"/>
              </a:rPr>
              <a:t>†ভন </a:t>
            </a:r>
            <a:r>
              <a:rPr lang="as-IN" sz="4900">
                <a:solidFill>
                  <a:schemeClr val="tx2"/>
                </a:solidFill>
                <a:latin typeface="SutonnyMJ" pitchFamily="2" charset="0"/>
              </a:rPr>
              <a:t>ড</a:t>
            </a:r>
            <a:r>
              <a:rPr lang="en-US" sz="4900">
                <a:solidFill>
                  <a:schemeClr val="tx2"/>
                </a:solidFill>
                <a:latin typeface="SutonnyMJ" pitchFamily="2" charset="0"/>
              </a:rPr>
              <a:t>ায়াগ্রামের সাহায্যে </a:t>
            </a:r>
            <a:r>
              <a:rPr lang="en-US" sz="4900">
                <a:solidFill>
                  <a:schemeClr val="tx2"/>
                </a:solidFill>
              </a:rPr>
              <a:t>ডি-মরগ্যানের উপপাদ্যের প্রমাণ</a:t>
            </a:r>
            <a:br>
              <a:rPr lang="en-US">
                <a:latin typeface="SutonnyMJ" pitchFamily="2" charset="0"/>
              </a:rPr>
            </a:br>
            <a:br>
              <a:rPr lang="en-US">
                <a:latin typeface="SutonnyMJ" pitchFamily="2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1EE35-F309-40E1-A6FB-BC7ABCA95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997C45-AADC-4A72-8072-06A55024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>
                <a:latin typeface="SutonnyMJ" pitchFamily="2" charset="0"/>
              </a:rPr>
            </a:br>
            <a:br>
              <a:rPr lang="en-US">
                <a:latin typeface="SutonnyMJ" pitchFamily="2" charset="0"/>
              </a:rPr>
            </a:br>
            <a:r>
              <a:rPr lang="en-US" sz="4900">
                <a:solidFill>
                  <a:schemeClr val="tx2"/>
                </a:solidFill>
                <a:latin typeface="SutonnyMJ" pitchFamily="2" charset="0"/>
              </a:rPr>
              <a:t>‡ভন </a:t>
            </a:r>
            <a:r>
              <a:rPr lang="as-IN" sz="4900">
                <a:solidFill>
                  <a:schemeClr val="tx2"/>
                </a:solidFill>
                <a:latin typeface="SutonnyMJ" pitchFamily="2" charset="0"/>
              </a:rPr>
              <a:t>ড</a:t>
            </a:r>
            <a:r>
              <a:rPr lang="en-US" sz="4900">
                <a:solidFill>
                  <a:schemeClr val="tx2"/>
                </a:solidFill>
                <a:latin typeface="SutonnyMJ" pitchFamily="2" charset="0"/>
              </a:rPr>
              <a:t>ায়াগ্রামের সাহায্যে </a:t>
            </a:r>
            <a:r>
              <a:rPr lang="en-US" sz="4900">
                <a:solidFill>
                  <a:schemeClr val="tx2"/>
                </a:solidFill>
              </a:rPr>
              <a:t>ডি-মরগ্যানের উপপাদ্যের প্রমাণ</a:t>
            </a:r>
            <a:br>
              <a:rPr lang="en-US">
                <a:latin typeface="SutonnyMJ" pitchFamily="2" charset="0"/>
              </a:rPr>
            </a:br>
            <a:br>
              <a:rPr lang="en-US">
                <a:latin typeface="SutonnyMJ" pitchFamily="2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AA74E-4FAD-43CD-8623-5090FEA753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D5ED99-0F82-451D-9420-43721FC9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MJ" pitchFamily="2" charset="0"/>
              </a:rPr>
              <a:t>দুই বা তত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ো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ধ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ি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ক চলকের জন্য ডি-মরগ্যানের</a:t>
            </a:r>
            <a:r>
              <a:rPr lang="en-US" sz="400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উপপাদ্যে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5A5FD-1A9E-41C1-8667-B9E3EEB8B8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2BA05F-1195-45CA-A591-4507C556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MJ" pitchFamily="2" charset="0"/>
              </a:rPr>
              <a:t>দুই বা তত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ো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ধ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ি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ক চলকের জন্য ডি-মরগ্যানের</a:t>
            </a:r>
            <a:r>
              <a:rPr lang="en-US" sz="400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উপপাদ্যে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C65EF-442A-45FD-B2FE-FF55768D0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2D5852-4143-4FDA-8CBD-D2A7C18D7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</a:t>
            </a:r>
            <a:r>
              <a:rPr lang="en-US">
                <a:solidFill>
                  <a:schemeClr val="tx2"/>
                </a:solidFill>
              </a:rPr>
              <a:t>্ন</a:t>
            </a:r>
            <a:r>
              <a:rPr lang="as-IN">
                <a:solidFill>
                  <a:schemeClr val="tx2"/>
                </a:solidFill>
              </a:rPr>
              <a:t>ো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্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্ব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E9BB0-4BB4-4D30-97C9-3BE464A1AD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80E40F-0EB9-4285-B55A-77A20A42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1360C-E8EF-4DBE-ACE8-D99D4D3A2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C9ADE1-94F4-4338-9DD5-D8C36FD3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AE265-F90F-477D-B256-A2F6A20E0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976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A9A768-08AF-4DD4-9B8D-BF9DB427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সত্যক সারণী (</a:t>
            </a:r>
            <a:r>
              <a:rPr 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table</a:t>
            </a:r>
            <a:r>
              <a:rPr lang="en-US">
                <a:solidFill>
                  <a:schemeClr val="tx2"/>
                </a:solidFill>
              </a:rPr>
              <a:t>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248BB-F962-4187-AB33-9E1A87B728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5CD0D6-81A4-4616-B88D-6545730A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সত্যক সারণী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Truth table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</a:t>
            </a:r>
            <a:endParaRPr lang="en-US" sz="30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5098C-4BFA-4184-B590-73D938FAB8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41654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B3601C-5B99-4542-9192-A1751FA9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ডি-মরগ্যানের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De-MorGan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উপপাদ্য</a:t>
            </a:r>
            <a:endParaRPr lang="en-US" sz="40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EA881-7249-496A-AA1E-E94D92793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46764D-0422-4E01-A88C-8D6D307C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ডি-মরগ্যানের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De-MorGan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উপপাদ্যের প্রমাণ</a:t>
            </a:r>
            <a:endParaRPr lang="en-US" sz="40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77BD9-CD88-4409-AFAB-B7A7824E2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576EB4-4F57-4B90-B77B-6D1ABEB5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ডি-মরগ্যানের</a:t>
            </a:r>
            <a:r>
              <a:rPr lang="en-US" sz="4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(</a:t>
            </a:r>
            <a:r>
              <a:rPr lang="en-US" sz="3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De-MorGan</a:t>
            </a:r>
            <a:r>
              <a:rPr lang="en-US" sz="3000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) 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উপপাদ্যের প্রমাণ</a:t>
            </a:r>
            <a:endParaRPr lang="en-US" sz="4000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A6803-5854-4F25-9D47-2EF9B5A262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4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894311-3773-4C70-BE10-15284C74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MJ" pitchFamily="2" charset="0"/>
              </a:rPr>
              <a:t>‡ভন 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ড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ায়াগ্রামের সাহায্যে </a:t>
            </a:r>
            <a:r>
              <a:rPr lang="en-US">
                <a:solidFill>
                  <a:schemeClr val="tx2"/>
                </a:solidFill>
              </a:rPr>
              <a:t>ডি-মরগ্যানের</a:t>
            </a:r>
            <a:r>
              <a:rPr lang="en-US" sz="400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উপপাদ্যের প্রমাণ</a:t>
            </a:r>
            <a:endParaRPr lang="en-US">
              <a:solidFill>
                <a:schemeClr val="tx2"/>
              </a:solidFill>
              <a:latin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5A165-D88F-47BC-9DEC-EE2D3E4F5F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E99CDD-2913-4904-BB66-DE681A67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MJ" pitchFamily="2" charset="0"/>
              </a:rPr>
              <a:t>†ভন 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ড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ায়াগ্রামের সাহায্যে </a:t>
            </a:r>
            <a:r>
              <a:rPr lang="en-US">
                <a:solidFill>
                  <a:schemeClr val="tx2"/>
                </a:solidFill>
              </a:rPr>
              <a:t>ডি-মরগ্যানের</a:t>
            </a:r>
            <a:r>
              <a:rPr lang="en-US" sz="400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উপপাদ্যের প্রমাণ</a:t>
            </a:r>
            <a:endParaRPr lang="en-US" dirty="0">
              <a:solidFill>
                <a:schemeClr val="tx2"/>
              </a:solidFill>
              <a:latin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76013-C1C4-4E20-BDB6-52819A68A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Widescreen</PresentationFormat>
  <Paragraphs>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SutonnyMJ</vt:lpstr>
      <vt:lpstr>SutonnyOMJ</vt:lpstr>
      <vt:lpstr>Office Theme</vt:lpstr>
      <vt:lpstr>PowerPoint Presentation</vt:lpstr>
      <vt:lpstr>PowerPoint Presentation</vt:lpstr>
      <vt:lpstr>সত্যক সারণী (Truth table)</vt:lpstr>
      <vt:lpstr>সত্যক সারণী (Truth table)</vt:lpstr>
      <vt:lpstr>ডি-মরগ্যানের (De-MorGan) উপপাদ্য</vt:lpstr>
      <vt:lpstr>ডি-মরগ্যানের (De-MorGan) উপপাদ্যের প্রমাণ</vt:lpstr>
      <vt:lpstr>ডি-মরগ্যানের (De-MorGan) উপপাদ্যের প্রমাণ</vt:lpstr>
      <vt:lpstr>‡ভন ডায়াগ্রামের সাহায্যে ডি-মরগ্যানের উপপাদ্যের প্রমাণ</vt:lpstr>
      <vt:lpstr>†ভন ডায়াগ্রামের সাহায্যে ডি-মরগ্যানের উপপাদ্যের প্রমাণ</vt:lpstr>
      <vt:lpstr>   †ভন ডায়াগ্রামের সাহায্যে ডি-মরগ্যানের উপপাদ্যের প্রমাণ  </vt:lpstr>
      <vt:lpstr>  †ভন ডায়াগ্রামের সাহায্যে ডি-মরগ্যানের উপপাদ্যের প্রমাণ  </vt:lpstr>
      <vt:lpstr>  ‡ভন ডায়াগ্রামের সাহায্যে ডি-মরগ্যানের উপপাদ্যের প্রমাণ  </vt:lpstr>
      <vt:lpstr>দুই বা ততোধিক চলকের জন্য ডি-মরগ্যানের উপপাদ্যে</vt:lpstr>
      <vt:lpstr>দুই বা ততোধিক চলকের জন্য ডি-মরগ্যানের উপপাদ্যে</vt:lpstr>
      <vt:lpstr>প্রশ্নোত্তর পর্ব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2019-07-20T12:29:21Z</dcterms:created>
  <dcterms:modified xsi:type="dcterms:W3CDTF">2019-07-20T12:29:21Z</dcterms:modified>
</cp:coreProperties>
</file>